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7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6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6.png"/><Relationship Id="rId3" Type="http://schemas.openxmlformats.org/officeDocument/2006/relationships/image" Target="../media/image61.png"/><Relationship Id="rId7" Type="http://schemas.openxmlformats.org/officeDocument/2006/relationships/image" Target="../media/image31.png"/><Relationship Id="rId12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0.png"/><Relationship Id="rId5" Type="http://schemas.openxmlformats.org/officeDocument/2006/relationships/image" Target="../media/image23.png"/><Relationship Id="rId10" Type="http://schemas.openxmlformats.org/officeDocument/2006/relationships/image" Target="../media/image60.png"/><Relationship Id="rId4" Type="http://schemas.openxmlformats.org/officeDocument/2006/relationships/image" Target="../media/image62.png"/><Relationship Id="rId9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73.png"/><Relationship Id="rId12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74.png"/><Relationship Id="rId5" Type="http://schemas.openxmlformats.org/officeDocument/2006/relationships/image" Target="../media/image62.png"/><Relationship Id="rId10" Type="http://schemas.openxmlformats.org/officeDocument/2006/relationships/image" Target="../media/image60.png"/><Relationship Id="rId4" Type="http://schemas.openxmlformats.org/officeDocument/2006/relationships/image" Target="../media/image61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6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openxmlformats.org/officeDocument/2006/relationships/image" Target="../media/image77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23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0.png"/><Relationship Id="rId3" Type="http://schemas.openxmlformats.org/officeDocument/2006/relationships/image" Target="../media/image97.png"/><Relationship Id="rId21" Type="http://schemas.openxmlformats.org/officeDocument/2006/relationships/image" Target="../media/image113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09.png"/><Relationship Id="rId2" Type="http://schemas.openxmlformats.org/officeDocument/2006/relationships/image" Target="../media/image27.png"/><Relationship Id="rId16" Type="http://schemas.openxmlformats.org/officeDocument/2006/relationships/image" Target="../media/image31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23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111.png"/><Relationship Id="rId4" Type="http://schemas.openxmlformats.org/officeDocument/2006/relationships/image" Target="../media/image98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97.png"/><Relationship Id="rId21" Type="http://schemas.openxmlformats.org/officeDocument/2006/relationships/image" Target="../media/image128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27.png"/><Relationship Id="rId16" Type="http://schemas.openxmlformats.org/officeDocument/2006/relationships/image" Target="../media/image124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2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31.png"/><Relationship Id="rId4" Type="http://schemas.openxmlformats.org/officeDocument/2006/relationships/image" Target="../media/image98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Relationship Id="rId2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98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12" Type="http://schemas.openxmlformats.org/officeDocument/2006/relationships/image" Target="../media/image9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27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12.png"/><Relationship Id="rId9" Type="http://schemas.openxmlformats.org/officeDocument/2006/relationships/image" Target="../media/image134.png"/><Relationship Id="rId1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26" Type="http://schemas.openxmlformats.org/officeDocument/2006/relationships/image" Target="../media/image16.png"/><Relationship Id="rId3" Type="http://schemas.openxmlformats.org/officeDocument/2006/relationships/image" Target="../media/image136.png"/><Relationship Id="rId21" Type="http://schemas.openxmlformats.org/officeDocument/2006/relationships/image" Target="../media/image153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5" Type="http://schemas.openxmlformats.org/officeDocument/2006/relationships/image" Target="../media/image154.png"/><Relationship Id="rId2" Type="http://schemas.openxmlformats.org/officeDocument/2006/relationships/image" Target="../media/image23.png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24" Type="http://schemas.openxmlformats.org/officeDocument/2006/relationships/image" Target="../media/image98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23" Type="http://schemas.openxmlformats.org/officeDocument/2006/relationships/image" Target="../media/image97.pn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4" Type="http://schemas.openxmlformats.org/officeDocument/2006/relationships/image" Target="../media/image31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Relationship Id="rId2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97.png"/><Relationship Id="rId3" Type="http://schemas.openxmlformats.org/officeDocument/2006/relationships/image" Target="../media/image155.png"/><Relationship Id="rId7" Type="http://schemas.openxmlformats.org/officeDocument/2006/relationships/image" Target="../media/image157.png"/><Relationship Id="rId12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113.png"/><Relationship Id="rId5" Type="http://schemas.openxmlformats.org/officeDocument/2006/relationships/image" Target="../media/image156.png"/><Relationship Id="rId15" Type="http://schemas.openxmlformats.org/officeDocument/2006/relationships/image" Target="../media/image16.png"/><Relationship Id="rId10" Type="http://schemas.openxmlformats.org/officeDocument/2006/relationships/image" Target="../media/image112.png"/><Relationship Id="rId4" Type="http://schemas.openxmlformats.org/officeDocument/2006/relationships/image" Target="../media/image31.png"/><Relationship Id="rId9" Type="http://schemas.openxmlformats.org/officeDocument/2006/relationships/image" Target="../media/image159.png"/><Relationship Id="rId1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0.png"/><Relationship Id="rId7" Type="http://schemas.openxmlformats.org/officeDocument/2006/relationships/image" Target="../media/image162.png"/><Relationship Id="rId12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163.png"/><Relationship Id="rId5" Type="http://schemas.openxmlformats.org/officeDocument/2006/relationships/image" Target="../media/image161.png"/><Relationship Id="rId10" Type="http://schemas.openxmlformats.org/officeDocument/2006/relationships/image" Target="../media/image98.png"/><Relationship Id="rId4" Type="http://schemas.openxmlformats.org/officeDocument/2006/relationships/image" Target="../media/image31.png"/><Relationship Id="rId9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26" Type="http://schemas.openxmlformats.org/officeDocument/2006/relationships/image" Target="../media/image190.png"/><Relationship Id="rId39" Type="http://schemas.openxmlformats.org/officeDocument/2006/relationships/image" Target="../media/image201.png"/><Relationship Id="rId21" Type="http://schemas.openxmlformats.org/officeDocument/2006/relationships/image" Target="../media/image185.png"/><Relationship Id="rId34" Type="http://schemas.openxmlformats.org/officeDocument/2006/relationships/image" Target="../media/image23.png"/><Relationship Id="rId42" Type="http://schemas.openxmlformats.org/officeDocument/2006/relationships/image" Target="../media/image204.png"/><Relationship Id="rId47" Type="http://schemas.openxmlformats.org/officeDocument/2006/relationships/image" Target="../media/image16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6" Type="http://schemas.openxmlformats.org/officeDocument/2006/relationships/image" Target="../media/image180.png"/><Relationship Id="rId29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24" Type="http://schemas.openxmlformats.org/officeDocument/2006/relationships/image" Target="../media/image188.png"/><Relationship Id="rId32" Type="http://schemas.openxmlformats.org/officeDocument/2006/relationships/image" Target="../media/image195.png"/><Relationship Id="rId37" Type="http://schemas.openxmlformats.org/officeDocument/2006/relationships/image" Target="../media/image199.png"/><Relationship Id="rId40" Type="http://schemas.openxmlformats.org/officeDocument/2006/relationships/image" Target="../media/image202.png"/><Relationship Id="rId45" Type="http://schemas.openxmlformats.org/officeDocument/2006/relationships/image" Target="../media/image207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23" Type="http://schemas.openxmlformats.org/officeDocument/2006/relationships/image" Target="../media/image187.png"/><Relationship Id="rId28" Type="http://schemas.openxmlformats.org/officeDocument/2006/relationships/image" Target="../media/image192.png"/><Relationship Id="rId36" Type="http://schemas.openxmlformats.org/officeDocument/2006/relationships/image" Target="../media/image198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31" Type="http://schemas.openxmlformats.org/officeDocument/2006/relationships/image" Target="../media/image27.png"/><Relationship Id="rId44" Type="http://schemas.openxmlformats.org/officeDocument/2006/relationships/image" Target="../media/image206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Relationship Id="rId27" Type="http://schemas.openxmlformats.org/officeDocument/2006/relationships/image" Target="../media/image191.png"/><Relationship Id="rId30" Type="http://schemas.openxmlformats.org/officeDocument/2006/relationships/image" Target="../media/image194.png"/><Relationship Id="rId35" Type="http://schemas.openxmlformats.org/officeDocument/2006/relationships/image" Target="../media/image197.png"/><Relationship Id="rId43" Type="http://schemas.openxmlformats.org/officeDocument/2006/relationships/image" Target="../media/image205.png"/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5" Type="http://schemas.openxmlformats.org/officeDocument/2006/relationships/image" Target="../media/image189.png"/><Relationship Id="rId33" Type="http://schemas.openxmlformats.org/officeDocument/2006/relationships/image" Target="../media/image196.png"/><Relationship Id="rId38" Type="http://schemas.openxmlformats.org/officeDocument/2006/relationships/image" Target="../media/image200.png"/><Relationship Id="rId46" Type="http://schemas.openxmlformats.org/officeDocument/2006/relationships/image" Target="../media/image208.png"/><Relationship Id="rId20" Type="http://schemas.openxmlformats.org/officeDocument/2006/relationships/image" Target="../media/image184.png"/><Relationship Id="rId41" Type="http://schemas.openxmlformats.org/officeDocument/2006/relationships/image" Target="../media/image20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217.png"/><Relationship Id="rId3" Type="http://schemas.openxmlformats.org/officeDocument/2006/relationships/image" Target="../media/image211.png"/><Relationship Id="rId7" Type="http://schemas.openxmlformats.org/officeDocument/2006/relationships/image" Target="../media/image31.png"/><Relationship Id="rId12" Type="http://schemas.openxmlformats.org/officeDocument/2006/relationships/image" Target="../media/image216.png"/><Relationship Id="rId2" Type="http://schemas.openxmlformats.org/officeDocument/2006/relationships/image" Target="../media/image2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215.png"/><Relationship Id="rId5" Type="http://schemas.openxmlformats.org/officeDocument/2006/relationships/image" Target="../media/image23.png"/><Relationship Id="rId15" Type="http://schemas.openxmlformats.org/officeDocument/2006/relationships/image" Target="../media/image42.png"/><Relationship Id="rId10" Type="http://schemas.openxmlformats.org/officeDocument/2006/relationships/image" Target="../media/image39.png"/><Relationship Id="rId4" Type="http://schemas.openxmlformats.org/officeDocument/2006/relationships/image" Target="../media/image212.png"/><Relationship Id="rId9" Type="http://schemas.openxmlformats.org/officeDocument/2006/relationships/image" Target="../media/image214.png"/><Relationship Id="rId14" Type="http://schemas.openxmlformats.org/officeDocument/2006/relationships/image" Target="../media/image2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7.png"/><Relationship Id="rId7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12.png"/><Relationship Id="rId10" Type="http://schemas.openxmlformats.org/officeDocument/2006/relationships/image" Target="../media/image16.png"/><Relationship Id="rId4" Type="http://schemas.openxmlformats.org/officeDocument/2006/relationships/image" Target="../media/image211.png"/><Relationship Id="rId9" Type="http://schemas.openxmlformats.org/officeDocument/2006/relationships/image" Target="../media/image2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6.png"/><Relationship Id="rId5" Type="http://schemas.openxmlformats.org/officeDocument/2006/relationships/image" Target="../media/image23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29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29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9.png"/><Relationship Id="rId5" Type="http://schemas.openxmlformats.org/officeDocument/2006/relationships/image" Target="../media/image45.png"/><Relationship Id="rId10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316" y="-76831"/>
            <a:ext cx="18464346" cy="10524677"/>
            <a:chOff x="-89316" y="-76831"/>
            <a:chExt cx="18464346" cy="10524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316" y="-76831"/>
              <a:ext cx="18464346" cy="10524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4466" y="1645532"/>
            <a:ext cx="7156782" cy="7156782"/>
            <a:chOff x="5564466" y="1645532"/>
            <a:chExt cx="7156782" cy="71567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4466" y="1645532"/>
              <a:ext cx="7156782" cy="71567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9831" y="3764393"/>
            <a:ext cx="7235542" cy="246088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7168" y="6836409"/>
            <a:ext cx="5368768" cy="5485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2DEACF-F218-4677-A990-8B36B0E759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999" y="5793388"/>
            <a:ext cx="2749106" cy="10430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67145" y="3310398"/>
            <a:ext cx="4383062" cy="3740856"/>
            <a:chOff x="2767145" y="3310398"/>
            <a:chExt cx="4383062" cy="3740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7145" y="3310398"/>
              <a:ext cx="4383062" cy="3740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10838" cy="31999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787208" cy="365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20497" y="1317564"/>
            <a:ext cx="5575874" cy="10622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5439" y="1549960"/>
            <a:ext cx="1249288" cy="10258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67702" y="5879061"/>
            <a:ext cx="5889161" cy="19295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05206" y="3650520"/>
            <a:ext cx="5674878" cy="23569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7943" y="4609543"/>
            <a:ext cx="5590785" cy="1270157"/>
            <a:chOff x="6537943" y="4609543"/>
            <a:chExt cx="5590785" cy="12701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607042" y="4676612"/>
              <a:ext cx="932490" cy="885292"/>
              <a:chOff x="6607042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07042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537943" y="4609543"/>
              <a:ext cx="5590785" cy="1270157"/>
              <a:chOff x="6537943" y="4609543"/>
              <a:chExt cx="5590785" cy="12701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75251" y="4476213"/>
                <a:ext cx="4574678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89996" y="4842300"/>
                <a:ext cx="918519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11079" y="2310800"/>
            <a:ext cx="6171429" cy="6171429"/>
            <a:chOff x="9911079" y="2310800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11079" y="2310800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10838" cy="31999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787208" cy="365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20497" y="1317564"/>
            <a:ext cx="3266212" cy="10702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1399" y="1348104"/>
            <a:ext cx="1296158" cy="1285714"/>
            <a:chOff x="801399" y="1348104"/>
            <a:chExt cx="1296158" cy="128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399" y="1348104"/>
              <a:ext cx="1296158" cy="12857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5439" y="1553997"/>
            <a:ext cx="1195083" cy="10217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06210" y="3256901"/>
            <a:ext cx="5114457" cy="3771912"/>
            <a:chOff x="2506210" y="3256901"/>
            <a:chExt cx="5114457" cy="37719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6210" y="3256901"/>
              <a:ext cx="5114457" cy="37719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40390" y="3843624"/>
            <a:ext cx="8312806" cy="4091093"/>
            <a:chOff x="8840390" y="3843624"/>
            <a:chExt cx="8312806" cy="40910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83352" y="5464980"/>
              <a:ext cx="6342700" cy="262499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87831" y="3729341"/>
              <a:ext cx="6397093" cy="137139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10838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787208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0497" y="1317564"/>
            <a:ext cx="3623917" cy="10285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1399" y="1348104"/>
            <a:ext cx="1296158" cy="1285714"/>
            <a:chOff x="801399" y="1348104"/>
            <a:chExt cx="1296158" cy="1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399" y="1348104"/>
              <a:ext cx="1296158" cy="1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5439" y="1553997"/>
            <a:ext cx="1249287" cy="1021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00317" y="3259727"/>
            <a:ext cx="3126243" cy="3766261"/>
            <a:chOff x="3500317" y="3259727"/>
            <a:chExt cx="3126243" cy="37662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00317" y="3259727"/>
              <a:ext cx="3126243" cy="37662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11079" y="2310800"/>
            <a:ext cx="6171429" cy="6171429"/>
            <a:chOff x="9911079" y="2310800"/>
            <a:chExt cx="6171429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11079" y="2310800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40390" y="3843629"/>
            <a:ext cx="8312806" cy="4116486"/>
            <a:chOff x="8840390" y="3843629"/>
            <a:chExt cx="8312806" cy="41164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83352" y="5464980"/>
              <a:ext cx="6637973" cy="263769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87831" y="3729346"/>
              <a:ext cx="7090409" cy="151426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57621" y="3234461"/>
            <a:ext cx="4211634" cy="3816793"/>
            <a:chOff x="2957621" y="3234461"/>
            <a:chExt cx="4211634" cy="38167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7621" y="3234461"/>
              <a:ext cx="4211634" cy="38167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10838" cy="31999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787208" cy="365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20497" y="1317564"/>
            <a:ext cx="2481658" cy="10285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1399" y="1348104"/>
            <a:ext cx="1296158" cy="1285714"/>
            <a:chOff x="801399" y="1348104"/>
            <a:chExt cx="1296158" cy="128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399" y="1348104"/>
              <a:ext cx="1296158" cy="12857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5439" y="1553997"/>
            <a:ext cx="1250981" cy="10217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11079" y="2310800"/>
            <a:ext cx="6171429" cy="6171429"/>
            <a:chOff x="9911079" y="2310800"/>
            <a:chExt cx="6171429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11079" y="2310800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40390" y="3843629"/>
            <a:ext cx="8312806" cy="4154581"/>
            <a:chOff x="8840390" y="3843629"/>
            <a:chExt cx="8312806" cy="41545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83352" y="5464980"/>
              <a:ext cx="5910156" cy="265674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87831" y="3729346"/>
              <a:ext cx="6779179" cy="164657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14746" y="2310800"/>
            <a:ext cx="12256222" cy="7154570"/>
            <a:chOff x="3014746" y="2310800"/>
            <a:chExt cx="12256222" cy="71545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4746" y="2310800"/>
              <a:ext cx="12256222" cy="71545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0497" y="1317564"/>
            <a:ext cx="2455943" cy="10924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1399" y="1348104"/>
            <a:ext cx="1296158" cy="1285714"/>
            <a:chOff x="801399" y="1348104"/>
            <a:chExt cx="1296158" cy="1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399" y="1348104"/>
              <a:ext cx="1296158" cy="1285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5439" y="1549960"/>
            <a:ext cx="1255217" cy="10258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49429" y="565859"/>
              <a:ext cx="510838" cy="31999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58382" y="570034"/>
              <a:ext cx="1787208" cy="36570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84775" y="4476213"/>
                <a:ext cx="4574678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99520" y="4842300"/>
                <a:ext cx="918519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10838" cy="31999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787208" cy="365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2464" y="2541363"/>
            <a:ext cx="17860787" cy="6171512"/>
            <a:chOff x="212464" y="2541363"/>
            <a:chExt cx="17860787" cy="617151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269784" y="2670351"/>
              <a:ext cx="5895649" cy="5895507"/>
              <a:chOff x="6269784" y="2670351"/>
              <a:chExt cx="5895649" cy="589550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69784" y="2670351"/>
                <a:ext cx="5895649" cy="58955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070591" y="2541363"/>
              <a:ext cx="294035" cy="294035"/>
              <a:chOff x="9070591" y="2541363"/>
              <a:chExt cx="294035" cy="29403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70591" y="2541363"/>
                <a:ext cx="294035" cy="29403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018416" y="5419366"/>
              <a:ext cx="294035" cy="294035"/>
              <a:chOff x="12018416" y="5419366"/>
              <a:chExt cx="294035" cy="29403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018416" y="5419366"/>
                <a:ext cx="294035" cy="29403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141376" y="5471087"/>
              <a:ext cx="294035" cy="294035"/>
              <a:chOff x="6141376" y="5471087"/>
              <a:chExt cx="294035" cy="29403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141376" y="5471087"/>
                <a:ext cx="294035" cy="2940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070591" y="8418840"/>
              <a:ext cx="294035" cy="294035"/>
              <a:chOff x="9070591" y="8418840"/>
              <a:chExt cx="294035" cy="29403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70591" y="8418840"/>
                <a:ext cx="294035" cy="29403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342362" y="2688960"/>
              <a:ext cx="2117793" cy="2117793"/>
              <a:chOff x="6342362" y="2688960"/>
              <a:chExt cx="2117793" cy="211779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342362" y="2688960"/>
                <a:ext cx="2117793" cy="2117793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13877" y="3227108"/>
              <a:ext cx="1638526" cy="1133249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0194657" y="2688960"/>
              <a:ext cx="2117793" cy="2117793"/>
              <a:chOff x="10194657" y="2688960"/>
              <a:chExt cx="2117793" cy="211779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94657" y="2688960"/>
                <a:ext cx="2117793" cy="2117793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28660" y="3275670"/>
              <a:ext cx="1963252" cy="1133249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0194657" y="6301047"/>
              <a:ext cx="2117793" cy="2117793"/>
              <a:chOff x="10194657" y="6301047"/>
              <a:chExt cx="2117793" cy="211779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94657" y="6301047"/>
                <a:ext cx="2117793" cy="2117793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53766" y="6887757"/>
              <a:ext cx="2152436" cy="1133249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6342362" y="6301047"/>
              <a:ext cx="2117793" cy="2117793"/>
              <a:chOff x="6342362" y="6301047"/>
              <a:chExt cx="2117793" cy="211779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342362" y="6301047"/>
                <a:ext cx="2117793" cy="2117793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83264" y="6887756"/>
              <a:ext cx="1983022" cy="1133249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91262" y="5045048"/>
              <a:ext cx="3383491" cy="1241452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029" y="3111384"/>
              <a:ext cx="6255714" cy="104486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91826" y="3092866"/>
              <a:ext cx="4854414" cy="1044860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91812" y="6937760"/>
              <a:ext cx="5231058" cy="1044860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8029" y="6854165"/>
              <a:ext cx="6235058" cy="1044860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84775" y="4476213"/>
                <a:ext cx="4574678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99520" y="4842300"/>
                <a:ext cx="918519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10838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787208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01781" y="2922184"/>
            <a:ext cx="1522287" cy="5946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92773" y="4266144"/>
            <a:ext cx="1522287" cy="5946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28892" y="5543608"/>
            <a:ext cx="1961332" cy="5946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69606" y="5367849"/>
            <a:ext cx="923799" cy="923799"/>
            <a:chOff x="10269606" y="5367849"/>
            <a:chExt cx="923799" cy="9237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69606" y="5367849"/>
              <a:ext cx="923799" cy="9237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69606" y="2768450"/>
            <a:ext cx="805101" cy="805101"/>
            <a:chOff x="10269606" y="2768450"/>
            <a:chExt cx="805101" cy="8051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269606" y="2768450"/>
              <a:ext cx="805101" cy="805101"/>
              <a:chOff x="10269606" y="2768450"/>
              <a:chExt cx="805101" cy="80510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69606" y="2768450"/>
                <a:ext cx="805101" cy="8051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455044" y="2887775"/>
              <a:ext cx="495496" cy="588816"/>
              <a:chOff x="10455044" y="2887775"/>
              <a:chExt cx="495496" cy="58881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455044" y="2887775"/>
                <a:ext cx="495496" cy="58881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0319524" y="4090026"/>
            <a:ext cx="805101" cy="805101"/>
            <a:chOff x="10319524" y="4090026"/>
            <a:chExt cx="805101" cy="80510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319524" y="4090026"/>
              <a:ext cx="805101" cy="805101"/>
              <a:chOff x="10319524" y="4090026"/>
              <a:chExt cx="805101" cy="80510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319524" y="4090026"/>
                <a:ext cx="805101" cy="80510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425048" y="4282492"/>
              <a:ext cx="586126" cy="451715"/>
              <a:chOff x="10425048" y="4282492"/>
              <a:chExt cx="586126" cy="4517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25048" y="4282492"/>
                <a:ext cx="586126" cy="45171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78193" y="2882735"/>
            <a:ext cx="6869859" cy="6795457"/>
            <a:chOff x="1178193" y="2882735"/>
            <a:chExt cx="6869859" cy="67954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8193" y="2882735"/>
              <a:ext cx="6869859" cy="67954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47383" y="7120785"/>
            <a:ext cx="4063164" cy="2859451"/>
            <a:chOff x="7147383" y="7120785"/>
            <a:chExt cx="4063164" cy="285945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47383" y="7120785"/>
              <a:ext cx="4063164" cy="285945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20497" y="1327088"/>
            <a:ext cx="6290718" cy="11263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01399" y="1348104"/>
            <a:ext cx="1296158" cy="1285714"/>
            <a:chOff x="801399" y="1348104"/>
            <a:chExt cx="1296158" cy="128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1399" y="1348104"/>
              <a:ext cx="1296158" cy="128571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417982" y="2161242"/>
            <a:ext cx="6679442" cy="68784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5439" y="1559437"/>
            <a:ext cx="1195084" cy="101632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269606" y="3788977"/>
            <a:ext cx="6171429" cy="9524"/>
            <a:chOff x="10269606" y="3788977"/>
            <a:chExt cx="6171429" cy="952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69606" y="3788977"/>
              <a:ext cx="6171429" cy="95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258177" y="5101358"/>
            <a:ext cx="6171429" cy="9524"/>
            <a:chOff x="10258177" y="5101358"/>
            <a:chExt cx="6171429" cy="952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58177" y="5101358"/>
              <a:ext cx="6171429" cy="952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256272" y="6423263"/>
            <a:ext cx="6171429" cy="9524"/>
            <a:chOff x="10256272" y="6423263"/>
            <a:chExt cx="6171429" cy="952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56272" y="6423263"/>
              <a:ext cx="6171429" cy="952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620248" y="9382285"/>
            <a:ext cx="731394" cy="443468"/>
            <a:chOff x="11620248" y="9382285"/>
            <a:chExt cx="731394" cy="44346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420000">
              <a:off x="11620248" y="9382285"/>
              <a:ext cx="731394" cy="443468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447411" y="8994136"/>
            <a:ext cx="2987477" cy="59611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8547" y="-116291"/>
            <a:ext cx="18475269" cy="4117251"/>
            <a:chOff x="-68547" y="-116291"/>
            <a:chExt cx="18475269" cy="4117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8547" y="-116291"/>
              <a:ext cx="18475269" cy="41172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14216" y="5006899"/>
            <a:ext cx="6096006" cy="1023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5827321"/>
            <a:ext cx="7480875" cy="553944"/>
            <a:chOff x="9142857" y="5827321"/>
            <a:chExt cx="7480875" cy="5539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92806" y="5777270"/>
              <a:ext cx="647738" cy="60061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9195" y="5786909"/>
              <a:ext cx="1126795" cy="5148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6557214"/>
            <a:ext cx="7480875" cy="553936"/>
            <a:chOff x="9142857" y="6557214"/>
            <a:chExt cx="7480875" cy="5539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2806" y="6507163"/>
              <a:ext cx="649740" cy="60061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69195" y="6516795"/>
              <a:ext cx="1269861" cy="5148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8038142"/>
            <a:ext cx="7480970" cy="569627"/>
            <a:chOff x="9142857" y="8038142"/>
            <a:chExt cx="7480970" cy="5696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92806" y="7988091"/>
              <a:ext cx="648406" cy="60061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69290" y="7997728"/>
              <a:ext cx="1318132" cy="5148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8777817"/>
            <a:ext cx="7480970" cy="553933"/>
            <a:chOff x="9142857" y="8777817"/>
            <a:chExt cx="7480970" cy="5539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92806" y="8727766"/>
              <a:ext cx="648406" cy="60061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69290" y="8737395"/>
              <a:ext cx="1052306" cy="51480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7281716"/>
            <a:ext cx="7480951" cy="536232"/>
            <a:chOff x="9142857" y="7281716"/>
            <a:chExt cx="7480951" cy="5362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92806" y="7231665"/>
              <a:ext cx="654745" cy="60061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69270" y="7241286"/>
              <a:ext cx="1318132" cy="5148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5092152"/>
            <a:ext cx="7480875" cy="492300"/>
            <a:chOff x="9142857" y="5092152"/>
            <a:chExt cx="7480875" cy="4923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92806" y="5042101"/>
              <a:ext cx="583673" cy="60061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69195" y="5051737"/>
              <a:ext cx="1318130" cy="5148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9455705"/>
            <a:ext cx="7480970" cy="553931"/>
            <a:chOff x="9142857" y="9455705"/>
            <a:chExt cx="7480970" cy="55393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92806" y="9405654"/>
              <a:ext cx="634057" cy="60061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69290" y="9415280"/>
              <a:ext cx="1318132" cy="514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10838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787208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547" y="3370758"/>
            <a:ext cx="5531813" cy="6171429"/>
            <a:chOff x="1643547" y="3370758"/>
            <a:chExt cx="5531813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547" y="3370758"/>
              <a:ext cx="5531813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2585" y="4324403"/>
            <a:ext cx="1676079" cy="1740748"/>
            <a:chOff x="9562585" y="4324403"/>
            <a:chExt cx="1676079" cy="17407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2585" y="4324403"/>
              <a:ext cx="1676079" cy="17407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44894" y="4385450"/>
            <a:ext cx="1831687" cy="1466127"/>
            <a:chOff x="11344894" y="4385450"/>
            <a:chExt cx="1831687" cy="14661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44894" y="4385450"/>
              <a:ext cx="1831687" cy="14661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62294" y="4365014"/>
            <a:ext cx="1424407" cy="1452065"/>
            <a:chOff x="13262294" y="4365014"/>
            <a:chExt cx="1424407" cy="14520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62294" y="4365014"/>
              <a:ext cx="1424407" cy="14520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32576" y="4343451"/>
            <a:ext cx="1646314" cy="1550125"/>
            <a:chOff x="14832576" y="4343451"/>
            <a:chExt cx="1646314" cy="15501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32576" y="4343451"/>
              <a:ext cx="1646314" cy="1550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04766" y="3370758"/>
            <a:ext cx="3489024" cy="667392"/>
            <a:chOff x="8504766" y="3370758"/>
            <a:chExt cx="3489024" cy="6673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04766" y="3370758"/>
              <a:ext cx="3489024" cy="66739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04811" y="3407161"/>
            <a:ext cx="2825207" cy="68569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504766" y="6424181"/>
            <a:ext cx="3489024" cy="667392"/>
            <a:chOff x="8504766" y="6424181"/>
            <a:chExt cx="3489024" cy="66739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04766" y="6424181"/>
              <a:ext cx="3489024" cy="66739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04811" y="6460580"/>
            <a:ext cx="2752501" cy="6856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886806" y="7481874"/>
            <a:ext cx="1328325" cy="1492541"/>
            <a:chOff x="9886806" y="7481874"/>
            <a:chExt cx="1328325" cy="149254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86806" y="7481874"/>
              <a:ext cx="1328325" cy="14925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65152" y="7510324"/>
            <a:ext cx="1350121" cy="1372014"/>
            <a:chOff x="13365152" y="7510324"/>
            <a:chExt cx="1350121" cy="13720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65152" y="7510324"/>
              <a:ext cx="1350121" cy="13720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596742" y="7753772"/>
            <a:ext cx="1406604" cy="1144453"/>
            <a:chOff x="11596742" y="7753772"/>
            <a:chExt cx="1406604" cy="114445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96742" y="7753772"/>
              <a:ext cx="1406604" cy="114445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123487" y="7481874"/>
            <a:ext cx="1111573" cy="1400464"/>
            <a:chOff x="15123487" y="7481874"/>
            <a:chExt cx="1111573" cy="140046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123487" y="7481874"/>
              <a:ext cx="1111573" cy="140046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420497" y="1317564"/>
            <a:ext cx="6123294" cy="112633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01399" y="1348104"/>
            <a:ext cx="1296158" cy="1285714"/>
            <a:chOff x="801399" y="1348104"/>
            <a:chExt cx="1296158" cy="128571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1399" y="1348104"/>
              <a:ext cx="1296158" cy="128571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417982" y="2125297"/>
            <a:ext cx="6332022" cy="72667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55439" y="1554895"/>
            <a:ext cx="1249288" cy="102087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59284" y="2757360"/>
            <a:ext cx="8967146" cy="7144024"/>
            <a:chOff x="4659284" y="2757360"/>
            <a:chExt cx="8967146" cy="71440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9284" y="2757360"/>
              <a:ext cx="8967146" cy="71440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93686" y="9125668"/>
            <a:ext cx="731394" cy="443017"/>
            <a:chOff x="13693686" y="9125668"/>
            <a:chExt cx="731394" cy="4430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420000">
              <a:off x="13693686" y="9125668"/>
              <a:ext cx="731394" cy="4430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10955" y="8775970"/>
            <a:ext cx="2987376" cy="5955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70542" y="9183381"/>
            <a:ext cx="3223253" cy="59551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20584" y="1317595"/>
            <a:ext cx="6123119" cy="11251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1399" y="1348104"/>
            <a:ext cx="1296158" cy="1284406"/>
            <a:chOff x="801399" y="1348104"/>
            <a:chExt cx="1296158" cy="12844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399" y="1348104"/>
              <a:ext cx="1296158" cy="128440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18041" y="2124506"/>
            <a:ext cx="6331906" cy="7259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5525" y="1555695"/>
            <a:ext cx="1249116" cy="10188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49429" y="565859"/>
              <a:ext cx="510838" cy="31999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58382" y="570034"/>
              <a:ext cx="1787208" cy="36570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20497" y="1317564"/>
            <a:ext cx="5708446" cy="1084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1348104"/>
            <a:ext cx="1296158" cy="1285714"/>
            <a:chOff x="801399" y="1348104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1348104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7982" y="2123146"/>
            <a:ext cx="6939244" cy="6878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5439" y="1555910"/>
            <a:ext cx="1250982" cy="10163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7976" y="3069146"/>
            <a:ext cx="11349091" cy="6199441"/>
            <a:chOff x="697976" y="3069146"/>
            <a:chExt cx="11349091" cy="61994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976" y="3069146"/>
              <a:ext cx="11349091" cy="61994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50699" y="3389548"/>
            <a:ext cx="590078" cy="590078"/>
            <a:chOff x="12550699" y="3389548"/>
            <a:chExt cx="590078" cy="5900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50699" y="3389548"/>
              <a:ext cx="590078" cy="59007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13081" y="3377506"/>
            <a:ext cx="519527" cy="7554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06250" y="3380960"/>
            <a:ext cx="1305112" cy="6856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59900" y="4205063"/>
            <a:ext cx="590078" cy="590078"/>
            <a:chOff x="12559900" y="4205063"/>
            <a:chExt cx="590078" cy="5900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59900" y="4205063"/>
              <a:ext cx="590078" cy="59007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55162" y="4183497"/>
            <a:ext cx="531725" cy="75542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96726" y="4195540"/>
            <a:ext cx="2380134" cy="6856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79270" y="5032684"/>
            <a:ext cx="590078" cy="590078"/>
            <a:chOff x="12579270" y="5032684"/>
            <a:chExt cx="590078" cy="5900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79270" y="5032684"/>
              <a:ext cx="590078" cy="59007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55488" y="5011115"/>
            <a:ext cx="547270" cy="75542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96726" y="4985066"/>
            <a:ext cx="2360325" cy="7186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98318" y="5870703"/>
            <a:ext cx="590078" cy="590078"/>
            <a:chOff x="12598318" y="5870703"/>
            <a:chExt cx="590078" cy="59007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98318" y="5870703"/>
              <a:ext cx="590078" cy="59007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65012" y="5849134"/>
            <a:ext cx="550418" cy="75542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92023" y="5851657"/>
            <a:ext cx="2560701" cy="68569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607842" y="6707727"/>
            <a:ext cx="590078" cy="590078"/>
            <a:chOff x="12607842" y="6707727"/>
            <a:chExt cx="590078" cy="59007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07842" y="6707727"/>
              <a:ext cx="590078" cy="59007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84441" y="6686153"/>
            <a:ext cx="552096" cy="75542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06250" y="6705726"/>
            <a:ext cx="3970954" cy="68569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624662" y="7531187"/>
            <a:ext cx="590078" cy="590078"/>
            <a:chOff x="12624662" y="7531187"/>
            <a:chExt cx="590078" cy="5900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24662" y="7531187"/>
              <a:ext cx="590078" cy="59007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690917" y="7500087"/>
            <a:ext cx="547690" cy="75542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13620" y="7502620"/>
            <a:ext cx="2360325" cy="7186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626889" y="8358106"/>
            <a:ext cx="590078" cy="590078"/>
            <a:chOff x="12626889" y="8358106"/>
            <a:chExt cx="590078" cy="59007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26889" y="8358106"/>
              <a:ext cx="590078" cy="59007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712155" y="8336534"/>
            <a:ext cx="540345" cy="75542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049429" y="565859"/>
              <a:ext cx="510838" cy="31999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258382" y="570034"/>
              <a:ext cx="1787208" cy="365705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306287" y="8339058"/>
            <a:ext cx="2110426" cy="71863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08782" y="1391980"/>
            <a:ext cx="6947266" cy="10285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1348104"/>
            <a:ext cx="1296158" cy="1285714"/>
            <a:chOff x="801399" y="1348104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1348104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7983" y="2119492"/>
            <a:ext cx="5114518" cy="6856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5439" y="1549960"/>
            <a:ext cx="1255217" cy="10258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9477" y="2947571"/>
            <a:ext cx="6197436" cy="6549470"/>
            <a:chOff x="1449477" y="2947571"/>
            <a:chExt cx="6197436" cy="65494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9477" y="2947571"/>
              <a:ext cx="6197436" cy="65494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42888" y="2633819"/>
            <a:ext cx="6631963" cy="4998842"/>
            <a:chOff x="10342888" y="2633819"/>
            <a:chExt cx="6631963" cy="49988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42888" y="2633819"/>
              <a:ext cx="6631963" cy="499884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64499" y="9650542"/>
            <a:ext cx="3646715" cy="5946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11472" y="8176761"/>
            <a:ext cx="731394" cy="443468"/>
            <a:chOff x="8211472" y="8176761"/>
            <a:chExt cx="731394" cy="4434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20000">
              <a:off x="8211472" y="8176761"/>
              <a:ext cx="731394" cy="44346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28691" y="7826707"/>
            <a:ext cx="2987477" cy="5961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49429" y="565859"/>
              <a:ext cx="510838" cy="31999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58382" y="570034"/>
              <a:ext cx="1787208" cy="36570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08783" y="1391983"/>
            <a:ext cx="4491896" cy="10622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1348104"/>
            <a:ext cx="1296158" cy="1285714"/>
            <a:chOff x="801399" y="1348104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1348104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7983" y="2119487"/>
            <a:ext cx="7026834" cy="6857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5439" y="1549960"/>
            <a:ext cx="1255217" cy="10258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13399" y="4563885"/>
            <a:ext cx="3256236" cy="30492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49429" y="565859"/>
              <a:ext cx="510838" cy="31999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58382" y="570034"/>
              <a:ext cx="1787208" cy="3657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6602" y="3342760"/>
            <a:ext cx="9689679" cy="5413367"/>
            <a:chOff x="1326602" y="3342760"/>
            <a:chExt cx="9689679" cy="54133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6602" y="3342760"/>
              <a:ext cx="9689679" cy="54133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54126"/>
            <a:chOff x="6347467" y="4609543"/>
            <a:chExt cx="5590785" cy="105412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54126"/>
              <a:chOff x="6347467" y="4609543"/>
              <a:chExt cx="5590785" cy="105412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84775" y="4476213"/>
                <a:ext cx="4574678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99520" y="4842300"/>
                <a:ext cx="918519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12456" y="-200312"/>
            <a:ext cx="19389815" cy="4262328"/>
            <a:chOff x="-712456" y="-200312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712456" y="-200312"/>
              <a:ext cx="19389815" cy="42623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0604" y="5368879"/>
            <a:ext cx="2702299" cy="2636016"/>
            <a:chOff x="820604" y="5368879"/>
            <a:chExt cx="2702299" cy="26360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04" y="5368879"/>
              <a:ext cx="2702299" cy="26360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6982" y="5368879"/>
            <a:ext cx="2702299" cy="2636016"/>
            <a:chOff x="4216982" y="5368879"/>
            <a:chExt cx="2702299" cy="26360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6982" y="5368879"/>
              <a:ext cx="2702299" cy="26360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6681" y="6985587"/>
            <a:ext cx="1592390" cy="3796926"/>
            <a:chOff x="936681" y="6985587"/>
            <a:chExt cx="1592390" cy="37969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640000">
              <a:off x="936681" y="6985587"/>
              <a:ext cx="1592390" cy="37969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5961" y="1795551"/>
            <a:ext cx="10849423" cy="11282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05726" y="2648861"/>
            <a:ext cx="8912358" cy="239045"/>
            <a:chOff x="4705726" y="2648861"/>
            <a:chExt cx="8912358" cy="2390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5726" y="2648861"/>
              <a:ext cx="8912358" cy="2390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80615" y="3126679"/>
            <a:ext cx="828031" cy="1255548"/>
            <a:chOff x="16480615" y="3126679"/>
            <a:chExt cx="828031" cy="12555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0615" y="3126679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33146" y="1964459"/>
            <a:ext cx="663236" cy="1005667"/>
            <a:chOff x="15533146" y="1964459"/>
            <a:chExt cx="663236" cy="10056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33146" y="1964459"/>
              <a:ext cx="663236" cy="10056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474873" y="5406974"/>
            <a:ext cx="2702299" cy="2636016"/>
            <a:chOff x="14474873" y="5406974"/>
            <a:chExt cx="2702299" cy="26360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4873" y="5406974"/>
              <a:ext cx="2702299" cy="263601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480000">
            <a:off x="413575" y="8678580"/>
            <a:ext cx="1076434" cy="50593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360000">
            <a:off x="998669" y="9122705"/>
            <a:ext cx="1789050" cy="50593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2682" y="4525730"/>
            <a:ext cx="1911564" cy="82283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48491" y="4525726"/>
            <a:ext cx="1562133" cy="82283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62812" y="4518963"/>
            <a:ext cx="1562133" cy="82283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37716" y="4498621"/>
            <a:ext cx="1562133" cy="82283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43240" y="4490068"/>
            <a:ext cx="1562133" cy="8228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35468" y="6992077"/>
            <a:ext cx="1529011" cy="3817196"/>
            <a:chOff x="4935468" y="6992077"/>
            <a:chExt cx="1529011" cy="38171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640000">
              <a:off x="4935468" y="6992077"/>
              <a:ext cx="1529011" cy="381719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420000">
            <a:off x="4050317" y="8502947"/>
            <a:ext cx="1366782" cy="50593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51170" y="8591693"/>
            <a:ext cx="1332773" cy="50593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134666" y="6961039"/>
            <a:ext cx="1560917" cy="3896850"/>
            <a:chOff x="8134666" y="6961039"/>
            <a:chExt cx="1560917" cy="38968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520000">
              <a:off x="8134666" y="6961039"/>
              <a:ext cx="1560917" cy="38968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36566" y="6917612"/>
            <a:ext cx="1578011" cy="3939526"/>
            <a:chOff x="12136566" y="6917612"/>
            <a:chExt cx="1578011" cy="393952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640000">
              <a:off x="12136566" y="6917612"/>
              <a:ext cx="1578011" cy="393952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96867" y="8424353"/>
            <a:ext cx="1332773" cy="50593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703012" y="6889754"/>
            <a:ext cx="1615870" cy="4034040"/>
            <a:chOff x="15703012" y="6889754"/>
            <a:chExt cx="1615870" cy="403404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220000">
              <a:off x="15703012" y="6889754"/>
              <a:ext cx="1615870" cy="4034040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600000">
            <a:off x="8010293" y="8625229"/>
            <a:ext cx="1332773" cy="50593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-420000">
            <a:off x="16455581" y="8661975"/>
            <a:ext cx="1464388" cy="50593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540000">
            <a:off x="15211488" y="9098849"/>
            <a:ext cx="1332773" cy="50593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768864" y="5661195"/>
            <a:ext cx="1630798" cy="2038498"/>
            <a:chOff x="4768864" y="5661195"/>
            <a:chExt cx="1630798" cy="203849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68864" y="5661195"/>
              <a:ext cx="1630798" cy="20384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063829" y="5604052"/>
            <a:ext cx="1639965" cy="2108526"/>
            <a:chOff x="15063829" y="5604052"/>
            <a:chExt cx="1639965" cy="210852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063829" y="5604052"/>
              <a:ext cx="1639965" cy="210852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1871" y="5442279"/>
            <a:ext cx="1688116" cy="2252145"/>
            <a:chOff x="1361871" y="5442279"/>
            <a:chExt cx="1688116" cy="225214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61871" y="5442279"/>
              <a:ext cx="1688116" cy="225214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631302" y="5368879"/>
            <a:ext cx="2702299" cy="2636016"/>
            <a:chOff x="7631302" y="5368879"/>
            <a:chExt cx="2702299" cy="263601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1302" y="5368879"/>
              <a:ext cx="2702299" cy="263601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104598" y="5368879"/>
            <a:ext cx="2702299" cy="2636016"/>
            <a:chOff x="11104598" y="5368879"/>
            <a:chExt cx="2702299" cy="263601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4598" y="5368879"/>
              <a:ext cx="2702299" cy="263601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229428" y="5613014"/>
            <a:ext cx="1582238" cy="2109650"/>
            <a:chOff x="8229428" y="5613014"/>
            <a:chExt cx="1582238" cy="210965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29428" y="5613014"/>
              <a:ext cx="1582238" cy="210965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706286" y="5636478"/>
            <a:ext cx="1576523" cy="2100817"/>
            <a:chOff x="11706286" y="5636478"/>
            <a:chExt cx="1576523" cy="210081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706286" y="5636478"/>
              <a:ext cx="1576523" cy="210081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7049429" y="565859"/>
              <a:ext cx="510838" cy="319992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258382" y="570034"/>
              <a:ext cx="1787208" cy="36570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 rot="-600000">
            <a:off x="1942477" y="8491409"/>
            <a:ext cx="1222335" cy="505930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 rot="360000">
            <a:off x="4874073" y="9062252"/>
            <a:ext cx="1464388" cy="505930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792474" y="9124972"/>
            <a:ext cx="1408803" cy="505930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 rot="-840000">
            <a:off x="9352811" y="8776973"/>
            <a:ext cx="1464388" cy="505930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 rot="540000">
            <a:off x="12657910" y="9187226"/>
            <a:ext cx="1464388" cy="505930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 rot="-180000">
            <a:off x="11507315" y="8754211"/>
            <a:ext cx="2152150" cy="505930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 rot="-720000">
            <a:off x="14780869" y="8601623"/>
            <a:ext cx="1332773" cy="50593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979342" y="6156584"/>
            <a:ext cx="764116" cy="866453"/>
            <a:chOff x="979342" y="6156584"/>
            <a:chExt cx="764116" cy="866453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79342" y="6156584"/>
              <a:ext cx="764116" cy="86645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353939" y="6173059"/>
            <a:ext cx="781006" cy="894321"/>
            <a:chOff x="4353939" y="6173059"/>
            <a:chExt cx="781006" cy="894321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353939" y="6173059"/>
              <a:ext cx="781006" cy="8943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695080" y="6319884"/>
            <a:ext cx="730012" cy="831721"/>
            <a:chOff x="7695080" y="6319884"/>
            <a:chExt cx="730012" cy="831721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695080" y="6319884"/>
              <a:ext cx="730012" cy="83172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343182" y="6118057"/>
            <a:ext cx="726207" cy="810174"/>
            <a:chOff x="11343182" y="6118057"/>
            <a:chExt cx="726207" cy="810174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343182" y="6118057"/>
              <a:ext cx="726207" cy="81017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4649244" y="6274851"/>
            <a:ext cx="718166" cy="824071"/>
            <a:chOff x="14649244" y="6274851"/>
            <a:chExt cx="718166" cy="824071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4649244" y="6274851"/>
              <a:ext cx="718166" cy="824071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84775" y="4476213"/>
                <a:ext cx="4574678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99520" y="4842300"/>
                <a:ext cx="918519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10838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787208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0497" y="1327088"/>
            <a:ext cx="4249047" cy="11194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1399" y="1348104"/>
            <a:ext cx="1296158" cy="1285714"/>
            <a:chOff x="801399" y="1348104"/>
            <a:chExt cx="1296158" cy="1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399" y="1348104"/>
              <a:ext cx="1296158" cy="1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5439" y="1559437"/>
            <a:ext cx="1195084" cy="10163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01450" y="4478983"/>
            <a:ext cx="4348473" cy="11274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2351" y="4500000"/>
            <a:ext cx="1296158" cy="1285714"/>
            <a:chOff x="782351" y="4500000"/>
            <a:chExt cx="1296158" cy="128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2351" y="4500000"/>
              <a:ext cx="1296158" cy="12857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6392" y="4705892"/>
            <a:ext cx="1249287" cy="10217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17078" y="7704507"/>
            <a:ext cx="4764463" cy="102855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45649" y="5307554"/>
            <a:ext cx="4541195" cy="7485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45649" y="2155659"/>
            <a:ext cx="6871410" cy="7051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45649" y="8496954"/>
            <a:ext cx="7405870" cy="6857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2737" y="7837838"/>
            <a:ext cx="1296158" cy="1285714"/>
            <a:chOff x="802737" y="7837838"/>
            <a:chExt cx="1296158" cy="128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2737" y="7837838"/>
              <a:ext cx="1296158" cy="12857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6778" y="8043730"/>
            <a:ext cx="1250981" cy="10217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7023" y="1561905"/>
            <a:ext cx="16968085" cy="8115424"/>
            <a:chOff x="717023" y="1561905"/>
            <a:chExt cx="16968085" cy="81154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23" y="1561905"/>
              <a:ext cx="16968085" cy="81154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10838" cy="31999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787208" cy="365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0357" y="6692776"/>
            <a:ext cx="14085186" cy="2144553"/>
            <a:chOff x="850357" y="6692776"/>
            <a:chExt cx="14085186" cy="21445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357" y="6692776"/>
              <a:ext cx="14085186" cy="21445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6547" y="2380952"/>
            <a:ext cx="10178215" cy="1088176"/>
            <a:chOff x="726547" y="2380952"/>
            <a:chExt cx="10178215" cy="10881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6547" y="2380952"/>
              <a:ext cx="10178215" cy="108817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15299" y="984425"/>
            <a:ext cx="21180350" cy="993389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5" y="4609543"/>
            <a:ext cx="5590787" cy="1304019"/>
            <a:chOff x="6347465" y="4609543"/>
            <a:chExt cx="5590787" cy="13040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5" y="4609543"/>
              <a:ext cx="5590787" cy="1304019"/>
              <a:chOff x="6347465" y="4609543"/>
              <a:chExt cx="5590787" cy="130401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84775" y="4476213"/>
                <a:ext cx="4574679" cy="1599958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99518" y="4842303"/>
                <a:ext cx="918519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33048" y="1387008"/>
            <a:ext cx="6542136" cy="6542136"/>
            <a:chOff x="5833048" y="1387008"/>
            <a:chExt cx="6542136" cy="6542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3048" y="1387008"/>
              <a:ext cx="6542136" cy="6542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69894" y="8594419"/>
            <a:ext cx="7972082" cy="10971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5578" y="2174900"/>
            <a:ext cx="18079283" cy="75458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10838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787208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0497" y="1539389"/>
            <a:ext cx="10625475" cy="10622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1399" y="1348104"/>
            <a:ext cx="1296158" cy="1285714"/>
            <a:chOff x="801399" y="1348104"/>
            <a:chExt cx="1296158" cy="1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399" y="1348104"/>
              <a:ext cx="1296158" cy="1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5439" y="1553997"/>
            <a:ext cx="1097685" cy="1021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99156" y="3009459"/>
            <a:ext cx="7484909" cy="6727062"/>
            <a:chOff x="9399156" y="3009459"/>
            <a:chExt cx="7484909" cy="67270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99156" y="3009459"/>
              <a:ext cx="7484909" cy="67270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76914" y="3009459"/>
            <a:ext cx="6165943" cy="6776066"/>
            <a:chOff x="2976914" y="3009459"/>
            <a:chExt cx="6165943" cy="67760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6914" y="3009459"/>
              <a:ext cx="6165943" cy="677606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10838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787208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0497" y="1312540"/>
            <a:ext cx="2587371" cy="10335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1399" y="1348104"/>
            <a:ext cx="1296158" cy="1285714"/>
            <a:chOff x="801399" y="1348104"/>
            <a:chExt cx="1296158" cy="1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399" y="1348104"/>
              <a:ext cx="1296158" cy="1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5439" y="1558488"/>
            <a:ext cx="1195084" cy="10172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75829" y="2755962"/>
            <a:ext cx="11934065" cy="4785560"/>
            <a:chOff x="3175829" y="2755962"/>
            <a:chExt cx="11934065" cy="47855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52826" y="2432959"/>
              <a:ext cx="12901815" cy="626517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10838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787208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0497" y="1317564"/>
            <a:ext cx="2587369" cy="10285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1399" y="1348104"/>
            <a:ext cx="1296158" cy="1285714"/>
            <a:chOff x="801399" y="1348104"/>
            <a:chExt cx="1296158" cy="1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399" y="1348104"/>
              <a:ext cx="1296158" cy="1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5439" y="1553997"/>
            <a:ext cx="1249287" cy="1021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75825" y="2750077"/>
            <a:ext cx="11934065" cy="4785560"/>
            <a:chOff x="3175825" y="2750077"/>
            <a:chExt cx="11934065" cy="47855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52822" y="2427074"/>
              <a:ext cx="12333106" cy="626517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10838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787208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0497" y="1317564"/>
            <a:ext cx="2587369" cy="10285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1399" y="1348104"/>
            <a:ext cx="1296158" cy="1285714"/>
            <a:chOff x="801399" y="1348104"/>
            <a:chExt cx="1296158" cy="1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399" y="1348104"/>
              <a:ext cx="1296158" cy="1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5439" y="1553997"/>
            <a:ext cx="1250981" cy="1021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75825" y="2750077"/>
            <a:ext cx="11934065" cy="4785560"/>
            <a:chOff x="3175825" y="2750077"/>
            <a:chExt cx="11934065" cy="47855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52822" y="2427074"/>
              <a:ext cx="11783149" cy="626517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20497" y="1317564"/>
            <a:ext cx="3629631" cy="1085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1348104"/>
            <a:ext cx="1296158" cy="1285714"/>
            <a:chOff x="801399" y="1348104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1348104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416" y="1567491"/>
            <a:ext cx="1243394" cy="10163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7982" y="2125297"/>
            <a:ext cx="4767118" cy="6857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97556" y="3667190"/>
            <a:ext cx="5188333" cy="4338744"/>
            <a:chOff x="2097556" y="3667190"/>
            <a:chExt cx="5188333" cy="43387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7556" y="3667190"/>
              <a:ext cx="5188333" cy="43387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67759" y="3667190"/>
            <a:ext cx="7400842" cy="4338744"/>
            <a:chOff x="9867759" y="3667190"/>
            <a:chExt cx="7400842" cy="43387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67759" y="3667190"/>
              <a:ext cx="7400842" cy="43387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49429" y="565859"/>
              <a:ext cx="510838" cy="31999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58382" y="570034"/>
              <a:ext cx="1787208" cy="36570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270157"/>
            <a:chOff x="6347467" y="4609543"/>
            <a:chExt cx="5590785" cy="12701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270157"/>
              <a:chOff x="6347467" y="4609543"/>
              <a:chExt cx="5590785" cy="12701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84775" y="4476213"/>
                <a:ext cx="4382683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99520" y="4842300"/>
                <a:ext cx="918519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69261" cy="3567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kjw11</cp:lastModifiedBy>
  <cp:revision>2</cp:revision>
  <dcterms:created xsi:type="dcterms:W3CDTF">2021-05-21T11:28:22Z</dcterms:created>
  <dcterms:modified xsi:type="dcterms:W3CDTF">2021-05-21T02:30:47Z</dcterms:modified>
</cp:coreProperties>
</file>